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56" r:id="rId8"/>
    <p:sldId id="257" r:id="rId9"/>
    <p:sldId id="258" r:id="rId10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 varScale="1">
        <p:scale>
          <a:sx n="52" d="100"/>
          <a:sy n="52" d="100"/>
        </p:scale>
        <p:origin x="27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8FA660-3F37-3E30-FEB5-20732F51C9AA}"/>
              </a:ext>
            </a:extLst>
          </p:cNvPr>
          <p:cNvSpPr/>
          <p:nvPr userDrawn="1"/>
        </p:nvSpPr>
        <p:spPr>
          <a:xfrm>
            <a:off x="456103" y="457199"/>
            <a:ext cx="6858000" cy="9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0CC6EA-BE1C-ED69-CB91-D1A049F27B97}"/>
              </a:ext>
            </a:extLst>
          </p:cNvPr>
          <p:cNvSpPr/>
          <p:nvPr userDrawn="1"/>
        </p:nvSpPr>
        <p:spPr>
          <a:xfrm>
            <a:off x="456103" y="457199"/>
            <a:ext cx="1970226" cy="9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8A41D9-B855-FF39-9F42-7FD12C110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9" y="998854"/>
            <a:ext cx="4446271" cy="13335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3456A85-63A6-AD80-E1D4-4B945E0DC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3078176"/>
            <a:ext cx="4446270" cy="5163781"/>
          </a:xfrm>
        </p:spPr>
        <p:txBody>
          <a:bodyPr>
            <a:normAutofit/>
          </a:bodyPr>
          <a:lstStyle>
            <a:lvl1pPr marL="0" indent="0">
              <a:buNone/>
              <a:defRPr sz="204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  <a:lvl2pPr marL="388620" indent="0">
              <a:buNone/>
              <a:defRPr sz="17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777240" indent="0">
              <a:buNone/>
              <a:defRPr sz="153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165860" indent="0">
              <a:buNone/>
              <a:defRPr sz="136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554480" indent="0">
              <a:buNone/>
              <a:defRPr sz="136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C38759-2831-F32B-CB00-9941E80FF855}"/>
              </a:ext>
            </a:extLst>
          </p:cNvPr>
          <p:cNvSpPr/>
          <p:nvPr userDrawn="1"/>
        </p:nvSpPr>
        <p:spPr>
          <a:xfrm>
            <a:off x="456103" y="3078177"/>
            <a:ext cx="229697" cy="6523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0681C3-5CDC-81A2-3382-D4452D01690E}"/>
              </a:ext>
            </a:extLst>
          </p:cNvPr>
          <p:cNvSpPr/>
          <p:nvPr userDrawn="1"/>
        </p:nvSpPr>
        <p:spPr>
          <a:xfrm rot="16200000">
            <a:off x="4667125" y="6954221"/>
            <a:ext cx="1148452" cy="41455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accent1"/>
              </a:solidFill>
            </a:endParaRPr>
          </a:p>
        </p:txBody>
      </p:sp>
      <p:pic>
        <p:nvPicPr>
          <p:cNvPr id="11" name="Picture 10" descr="A black and green polka dot background&#10;&#10;Description automatically generated">
            <a:extLst>
              <a:ext uri="{FF2B5EF4-FFF2-40B4-BE49-F238E27FC236}">
                <a16:creationId xmlns:a16="http://schemas.microsoft.com/office/drawing/2014/main" id="{478AA02D-3FD3-D2F3-48F7-A2F634CBFD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37" r="15466" b="3343"/>
          <a:stretch/>
        </p:blipFill>
        <p:spPr>
          <a:xfrm>
            <a:off x="698785" y="8452747"/>
            <a:ext cx="2985324" cy="114845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2BACFC-D061-97BC-70B8-6860CD407B16}"/>
              </a:ext>
            </a:extLst>
          </p:cNvPr>
          <p:cNvCxnSpPr>
            <a:cxnSpLocks/>
          </p:cNvCxnSpPr>
          <p:nvPr userDrawn="1"/>
        </p:nvCxnSpPr>
        <p:spPr>
          <a:xfrm>
            <a:off x="4508603" y="9261693"/>
            <a:ext cx="15991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5C53D0E9-EBA0-6003-7BFD-E5608445E8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1506" y="9151235"/>
            <a:ext cx="2507964" cy="37649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388620" indent="0">
              <a:buNone/>
              <a:defRPr/>
            </a:lvl2pPr>
            <a:lvl3pPr marL="777240" indent="0">
              <a:buNone/>
              <a:defRPr/>
            </a:lvl3pPr>
            <a:lvl4pPr marL="1165860" indent="0">
              <a:buNone/>
              <a:defRPr/>
            </a:lvl4pPr>
            <a:lvl5pPr marL="1554480" indent="0">
              <a:buNone/>
              <a:defRPr/>
            </a:lvl5pPr>
          </a:lstStyle>
          <a:p>
            <a:pPr lvl="0"/>
            <a:r>
              <a:rPr lang="en-US" dirty="0"/>
              <a:t>csmd.edu/</a:t>
            </a:r>
          </a:p>
        </p:txBody>
      </p:sp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CDC8AB94-A4ED-B152-E4F1-D494C07EF0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05" y="796482"/>
            <a:ext cx="1549222" cy="1535901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621EED6-48A6-1B43-8EF5-FDC71693CFA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77241" y="3078176"/>
            <a:ext cx="1470659" cy="3907239"/>
          </a:xfrm>
        </p:spPr>
        <p:txBody>
          <a:bodyPr anchor="t" anchorCtr="0"/>
          <a:lstStyle>
            <a:lvl1pPr marL="0" indent="0">
              <a:buNone/>
              <a:defRPr sz="2040" b="0">
                <a:solidFill>
                  <a:schemeClr val="accent1"/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872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8FA660-3F37-3E30-FEB5-20732F51C9AA}"/>
              </a:ext>
            </a:extLst>
          </p:cNvPr>
          <p:cNvSpPr/>
          <p:nvPr userDrawn="1"/>
        </p:nvSpPr>
        <p:spPr>
          <a:xfrm>
            <a:off x="456103" y="457199"/>
            <a:ext cx="6858000" cy="9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0CC6EA-BE1C-ED69-CB91-D1A049F27B97}"/>
              </a:ext>
            </a:extLst>
          </p:cNvPr>
          <p:cNvSpPr/>
          <p:nvPr userDrawn="1"/>
        </p:nvSpPr>
        <p:spPr>
          <a:xfrm>
            <a:off x="456103" y="457199"/>
            <a:ext cx="1970226" cy="9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8A41D9-B855-FF39-9F42-7FD12C110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9" y="998854"/>
            <a:ext cx="4446271" cy="13335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3456A85-63A6-AD80-E1D4-4B945E0DC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3078176"/>
            <a:ext cx="4446270" cy="5163781"/>
          </a:xfrm>
        </p:spPr>
        <p:txBody>
          <a:bodyPr>
            <a:normAutofit/>
          </a:bodyPr>
          <a:lstStyle>
            <a:lvl1pPr marL="0" indent="0">
              <a:buNone/>
              <a:defRPr sz="204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1pPr>
            <a:lvl2pPr marL="388620" indent="0">
              <a:buNone/>
              <a:defRPr sz="170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777240" indent="0">
              <a:buNone/>
              <a:defRPr sz="153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165860" indent="0">
              <a:buNone/>
              <a:defRPr sz="136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554480" indent="0">
              <a:buNone/>
              <a:defRPr sz="136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0681C3-5CDC-81A2-3382-D4452D01690E}"/>
              </a:ext>
            </a:extLst>
          </p:cNvPr>
          <p:cNvSpPr/>
          <p:nvPr userDrawn="1"/>
        </p:nvSpPr>
        <p:spPr>
          <a:xfrm rot="16200000">
            <a:off x="4667125" y="6954221"/>
            <a:ext cx="1148452" cy="41455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accent1"/>
              </a:solidFill>
            </a:endParaRPr>
          </a:p>
        </p:txBody>
      </p:sp>
      <p:pic>
        <p:nvPicPr>
          <p:cNvPr id="11" name="Picture 10" descr="A black and green polka dot background&#10;&#10;Description automatically generated">
            <a:extLst>
              <a:ext uri="{FF2B5EF4-FFF2-40B4-BE49-F238E27FC236}">
                <a16:creationId xmlns:a16="http://schemas.microsoft.com/office/drawing/2014/main" id="{478AA02D-3FD3-D2F3-48F7-A2F634CBFD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37" r="15466" b="3343"/>
          <a:stretch/>
        </p:blipFill>
        <p:spPr>
          <a:xfrm>
            <a:off x="698785" y="8452747"/>
            <a:ext cx="2985324" cy="114845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2BACFC-D061-97BC-70B8-6860CD407B16}"/>
              </a:ext>
            </a:extLst>
          </p:cNvPr>
          <p:cNvCxnSpPr>
            <a:cxnSpLocks/>
          </p:cNvCxnSpPr>
          <p:nvPr userDrawn="1"/>
        </p:nvCxnSpPr>
        <p:spPr>
          <a:xfrm>
            <a:off x="4508603" y="9261693"/>
            <a:ext cx="15991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5C53D0E9-EBA0-6003-7BFD-E5608445E8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1506" y="9151235"/>
            <a:ext cx="2507964" cy="37649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388620" indent="0">
              <a:buNone/>
              <a:defRPr/>
            </a:lvl2pPr>
            <a:lvl3pPr marL="777240" indent="0">
              <a:buNone/>
              <a:defRPr/>
            </a:lvl3pPr>
            <a:lvl4pPr marL="1165860" indent="0">
              <a:buNone/>
              <a:defRPr/>
            </a:lvl4pPr>
            <a:lvl5pPr marL="1554480" indent="0">
              <a:buNone/>
              <a:defRPr/>
            </a:lvl5pPr>
          </a:lstStyle>
          <a:p>
            <a:pPr lvl="0"/>
            <a:r>
              <a:rPr lang="en-US" dirty="0"/>
              <a:t>csmd.edu/</a:t>
            </a:r>
          </a:p>
        </p:txBody>
      </p:sp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CDC8AB94-A4ED-B152-E4F1-D494C07EF0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05" y="796482"/>
            <a:ext cx="1549222" cy="1535901"/>
          </a:xfrm>
          <a:prstGeom prst="rect">
            <a:avLst/>
          </a:prstGeom>
        </p:spPr>
      </p:pic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00446DAB-7056-F7C1-9474-EB296734D0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6103" y="3078176"/>
            <a:ext cx="1970226" cy="2820648"/>
          </a:xfrm>
        </p:spPr>
        <p:txBody>
          <a:bodyPr>
            <a:normAutofit/>
          </a:bodyPr>
          <a:lstStyle>
            <a:lvl1pPr marL="0" indent="0">
              <a:buNone/>
              <a:defRPr sz="153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666344F8-DA89-0638-377E-A44FC52F57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6103" y="5898824"/>
            <a:ext cx="1970226" cy="2553923"/>
          </a:xfrm>
        </p:spPr>
        <p:txBody>
          <a:bodyPr>
            <a:normAutofit/>
          </a:bodyPr>
          <a:lstStyle>
            <a:lvl1pPr marL="0" indent="0">
              <a:buNone/>
              <a:defRPr sz="153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7004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191B75F-AD68-4936-0D51-0367BE31C496}"/>
              </a:ext>
            </a:extLst>
          </p:cNvPr>
          <p:cNvSpPr/>
          <p:nvPr userDrawn="1"/>
        </p:nvSpPr>
        <p:spPr>
          <a:xfrm>
            <a:off x="457200" y="456788"/>
            <a:ext cx="6858000" cy="9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03463BC-FBBC-686F-07A9-059A01685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99" y="1674553"/>
            <a:ext cx="6403872" cy="13331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E7CE111-DE3D-7AC9-2260-E8B50CBD13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9107" y="980228"/>
            <a:ext cx="4639397" cy="398144"/>
          </a:xfrm>
        </p:spPr>
        <p:txBody>
          <a:bodyPr>
            <a:noAutofit/>
          </a:bodyPr>
          <a:lstStyle>
            <a:lvl1pPr marL="0" indent="0">
              <a:buNone/>
              <a:defRPr sz="1020" b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88620" indent="0">
              <a:buNone/>
              <a:defRPr sz="935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777240" indent="0">
              <a:buNone/>
              <a:defRPr sz="893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3pPr>
            <a:lvl4pPr marL="1165860" indent="0">
              <a:buNone/>
              <a:defRPr sz="85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4pPr>
            <a:lvl5pPr marL="1554480" indent="0">
              <a:buNone/>
              <a:defRPr sz="85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94C01A-A2C3-80E9-D3B8-2D23CCB399B6}"/>
              </a:ext>
            </a:extLst>
          </p:cNvPr>
          <p:cNvSpPr/>
          <p:nvPr userDrawn="1"/>
        </p:nvSpPr>
        <p:spPr>
          <a:xfrm>
            <a:off x="7082900" y="456788"/>
            <a:ext cx="228600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accent1"/>
              </a:solidFill>
            </a:endParaRP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3498703-FB10-052E-C1B5-11A19FFEDD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99" y="8589467"/>
            <a:ext cx="2045211" cy="750013"/>
          </a:xfrm>
          <a:prstGeom prst="rect">
            <a:avLst/>
          </a:prstGeom>
        </p:spPr>
      </p:pic>
      <p:pic>
        <p:nvPicPr>
          <p:cNvPr id="12" name="Picture 11" descr="A green line on a black background&#10;&#10;Description automatically generated">
            <a:extLst>
              <a:ext uri="{FF2B5EF4-FFF2-40B4-BE49-F238E27FC236}">
                <a16:creationId xmlns:a16="http://schemas.microsoft.com/office/drawing/2014/main" id="{BCF865D1-3481-CE70-6EE2-897176585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7"/>
          <a:stretch/>
        </p:blipFill>
        <p:spPr>
          <a:xfrm>
            <a:off x="3108805" y="3834743"/>
            <a:ext cx="3970395" cy="5766045"/>
          </a:xfrm>
          <a:prstGeom prst="rect">
            <a:avLst/>
          </a:prstGeom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255305A-7384-3D6A-3994-16F62E6440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36182" y="9147756"/>
            <a:ext cx="2550619" cy="37649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388620" indent="0">
              <a:buNone/>
              <a:defRPr/>
            </a:lvl2pPr>
            <a:lvl3pPr marL="777240" indent="0">
              <a:buNone/>
              <a:defRPr/>
            </a:lvl3pPr>
            <a:lvl4pPr marL="1165860" indent="0">
              <a:buNone/>
              <a:defRPr/>
            </a:lvl4pPr>
            <a:lvl5pPr marL="1554480" indent="0">
              <a:buNone/>
              <a:defRPr/>
            </a:lvl5pPr>
          </a:lstStyle>
          <a:p>
            <a:pPr lvl="0"/>
            <a:r>
              <a:rPr lang="en-US" dirty="0"/>
              <a:t>csmd.edu/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6542E30-CF28-61AA-4147-12550F8B0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1" y="3303900"/>
            <a:ext cx="2996868" cy="1050180"/>
          </a:xfrm>
        </p:spPr>
        <p:txBody>
          <a:bodyPr anchor="b"/>
          <a:lstStyle>
            <a:lvl1pPr marL="0" indent="0">
              <a:buNone/>
              <a:defRPr sz="2040" b="0">
                <a:solidFill>
                  <a:schemeClr val="accent1"/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22DF50E-9B75-D55A-308A-B70C91052D03}"/>
              </a:ext>
            </a:extLst>
          </p:cNvPr>
          <p:cNvCxnSpPr>
            <a:cxnSpLocks/>
          </p:cNvCxnSpPr>
          <p:nvPr userDrawn="1"/>
        </p:nvCxnSpPr>
        <p:spPr>
          <a:xfrm>
            <a:off x="4263279" y="9258214"/>
            <a:ext cx="159918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2CCBBE0-5DEF-22D4-5CC3-F35B024EE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79081" y="3303900"/>
            <a:ext cx="3011627" cy="1050180"/>
          </a:xfrm>
        </p:spPr>
        <p:txBody>
          <a:bodyPr anchor="b"/>
          <a:lstStyle>
            <a:lvl1pPr marL="0" indent="0">
              <a:buNone/>
              <a:defRPr sz="2040" b="0">
                <a:solidFill>
                  <a:schemeClr val="accent1"/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31AEB00-AEAD-FA04-E006-0A7C0CD73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1" y="4381698"/>
            <a:ext cx="2996868" cy="4002150"/>
          </a:xfrm>
        </p:spPr>
        <p:txBody>
          <a:bodyPr/>
          <a:lstStyle>
            <a:lvl1pPr marL="0" indent="0">
              <a:buNone/>
              <a:defRPr sz="2040">
                <a:solidFill>
                  <a:schemeClr val="bg1"/>
                </a:solidFill>
              </a:defRPr>
            </a:lvl1pPr>
            <a:lvl2pPr marL="388620" indent="0">
              <a:buNone/>
              <a:defRPr sz="1700">
                <a:solidFill>
                  <a:schemeClr val="bg1"/>
                </a:solidFill>
              </a:defRPr>
            </a:lvl2pPr>
            <a:lvl3pPr marL="777240" indent="0">
              <a:buNone/>
              <a:defRPr sz="1530">
                <a:solidFill>
                  <a:schemeClr val="bg1"/>
                </a:solidFill>
              </a:defRPr>
            </a:lvl3pPr>
            <a:lvl4pPr marL="1165860" indent="0">
              <a:buNone/>
              <a:defRPr sz="1360">
                <a:solidFill>
                  <a:schemeClr val="bg1"/>
                </a:solidFill>
              </a:defRPr>
            </a:lvl4pPr>
            <a:lvl5pPr marL="1554480" indent="0">
              <a:buNone/>
              <a:defRPr sz="136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5635605-D122-C036-2292-D23FCBD6E3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79081" y="4381698"/>
            <a:ext cx="3011627" cy="4002149"/>
          </a:xfrm>
        </p:spPr>
        <p:txBody>
          <a:bodyPr>
            <a:normAutofit/>
          </a:bodyPr>
          <a:lstStyle>
            <a:lvl1pPr marL="0" indent="0">
              <a:buNone/>
              <a:defRPr sz="2040">
                <a:solidFill>
                  <a:schemeClr val="bg1"/>
                </a:solidFill>
              </a:defRPr>
            </a:lvl1pPr>
            <a:lvl2pPr marL="388620" indent="0">
              <a:buNone/>
              <a:defRPr sz="1700">
                <a:solidFill>
                  <a:schemeClr val="bg1"/>
                </a:solidFill>
              </a:defRPr>
            </a:lvl2pPr>
            <a:lvl3pPr marL="777240" indent="0">
              <a:buNone/>
              <a:defRPr sz="1530">
                <a:solidFill>
                  <a:schemeClr val="bg1"/>
                </a:solidFill>
              </a:defRPr>
            </a:lvl3pPr>
            <a:lvl4pPr marL="1165860" indent="0">
              <a:buNone/>
              <a:defRPr sz="1360">
                <a:solidFill>
                  <a:schemeClr val="bg1"/>
                </a:solidFill>
              </a:defRPr>
            </a:lvl4pPr>
            <a:lvl5pPr marL="1554480" indent="0">
              <a:buNone/>
              <a:defRPr sz="136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994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F94C01A-A2C3-80E9-D3B8-2D23CCB399B6}"/>
              </a:ext>
            </a:extLst>
          </p:cNvPr>
          <p:cNvSpPr/>
          <p:nvPr userDrawn="1"/>
        </p:nvSpPr>
        <p:spPr>
          <a:xfrm>
            <a:off x="7078966" y="456788"/>
            <a:ext cx="232534" cy="79270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accent1"/>
              </a:solidFill>
            </a:endParaRPr>
          </a:p>
        </p:txBody>
      </p:sp>
      <p:pic>
        <p:nvPicPr>
          <p:cNvPr id="10" name="Picture 9" descr="A black and green polka dot background&#10;&#10;Description automatically generated">
            <a:extLst>
              <a:ext uri="{FF2B5EF4-FFF2-40B4-BE49-F238E27FC236}">
                <a16:creationId xmlns:a16="http://schemas.microsoft.com/office/drawing/2014/main" id="{B7767CE6-A0E9-1B05-F556-2C5AB5ED2F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240" y="7428528"/>
            <a:ext cx="2178011" cy="217801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91B75F-AD68-4936-0D51-0367BE31C496}"/>
              </a:ext>
            </a:extLst>
          </p:cNvPr>
          <p:cNvSpPr/>
          <p:nvPr userDrawn="1"/>
        </p:nvSpPr>
        <p:spPr>
          <a:xfrm>
            <a:off x="457200" y="456788"/>
            <a:ext cx="6621766" cy="9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6542E30-CF28-61AA-4147-12550F8B0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1" y="3303900"/>
            <a:ext cx="2996868" cy="1050180"/>
          </a:xfrm>
        </p:spPr>
        <p:txBody>
          <a:bodyPr anchor="b"/>
          <a:lstStyle>
            <a:lvl1pPr marL="0" indent="0">
              <a:buNone/>
              <a:defRPr sz="2040" b="0">
                <a:solidFill>
                  <a:schemeClr val="accent1"/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31AEB00-AEAD-FA04-E006-0A7C0CD73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1" y="4381698"/>
            <a:ext cx="2996868" cy="4002150"/>
          </a:xfrm>
        </p:spPr>
        <p:txBody>
          <a:bodyPr/>
          <a:lstStyle>
            <a:lvl1pPr marL="0" indent="0">
              <a:buNone/>
              <a:defRPr sz="2040">
                <a:solidFill>
                  <a:schemeClr val="bg1"/>
                </a:solidFill>
              </a:defRPr>
            </a:lvl1pPr>
            <a:lvl2pPr marL="388620" indent="0">
              <a:buNone/>
              <a:defRPr sz="1700">
                <a:solidFill>
                  <a:schemeClr val="bg1"/>
                </a:solidFill>
              </a:defRPr>
            </a:lvl2pPr>
            <a:lvl3pPr marL="777240" indent="0">
              <a:buNone/>
              <a:defRPr sz="1530">
                <a:solidFill>
                  <a:schemeClr val="bg1"/>
                </a:solidFill>
              </a:defRPr>
            </a:lvl3pPr>
            <a:lvl4pPr marL="1165860" indent="0">
              <a:buNone/>
              <a:defRPr sz="1360">
                <a:solidFill>
                  <a:schemeClr val="bg1"/>
                </a:solidFill>
              </a:defRPr>
            </a:lvl4pPr>
            <a:lvl5pPr marL="1554480" indent="0">
              <a:buNone/>
              <a:defRPr sz="136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2CCBBE0-5DEF-22D4-5CC3-F35B024EE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79081" y="3303900"/>
            <a:ext cx="3011627" cy="1050180"/>
          </a:xfrm>
        </p:spPr>
        <p:txBody>
          <a:bodyPr anchor="b"/>
          <a:lstStyle>
            <a:lvl1pPr marL="0" indent="0">
              <a:buNone/>
              <a:defRPr sz="2040" b="0">
                <a:solidFill>
                  <a:schemeClr val="accent1"/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5635605-D122-C036-2292-D23FCBD6E3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79081" y="4381698"/>
            <a:ext cx="3011627" cy="4002149"/>
          </a:xfrm>
        </p:spPr>
        <p:txBody>
          <a:bodyPr>
            <a:normAutofit/>
          </a:bodyPr>
          <a:lstStyle>
            <a:lvl1pPr marL="0" indent="0">
              <a:buNone/>
              <a:defRPr sz="2040">
                <a:solidFill>
                  <a:schemeClr val="bg1"/>
                </a:solidFill>
              </a:defRPr>
            </a:lvl1pPr>
            <a:lvl2pPr marL="388620" indent="0">
              <a:buNone/>
              <a:defRPr sz="1700">
                <a:solidFill>
                  <a:schemeClr val="bg1"/>
                </a:solidFill>
              </a:defRPr>
            </a:lvl2pPr>
            <a:lvl3pPr marL="777240" indent="0">
              <a:buNone/>
              <a:defRPr sz="1530">
                <a:solidFill>
                  <a:schemeClr val="bg1"/>
                </a:solidFill>
              </a:defRPr>
            </a:lvl3pPr>
            <a:lvl4pPr marL="1165860" indent="0">
              <a:buNone/>
              <a:defRPr sz="1360">
                <a:solidFill>
                  <a:schemeClr val="bg1"/>
                </a:solidFill>
              </a:defRPr>
            </a:lvl4pPr>
            <a:lvl5pPr marL="1554480" indent="0">
              <a:buNone/>
              <a:defRPr sz="136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03463BC-FBBC-686F-07A9-059A01685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99" y="1674553"/>
            <a:ext cx="6403872" cy="13331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E7CE111-DE3D-7AC9-2260-E8B50CBD13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9107" y="980228"/>
            <a:ext cx="4639397" cy="398144"/>
          </a:xfrm>
        </p:spPr>
        <p:txBody>
          <a:bodyPr>
            <a:noAutofit/>
          </a:bodyPr>
          <a:lstStyle>
            <a:lvl1pPr marL="0" indent="0">
              <a:buNone/>
              <a:defRPr sz="1020" b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88620" indent="0">
              <a:buNone/>
              <a:defRPr sz="935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777240" indent="0">
              <a:buNone/>
              <a:defRPr sz="893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3pPr>
            <a:lvl4pPr marL="1165860" indent="0">
              <a:buNone/>
              <a:defRPr sz="85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4pPr>
            <a:lvl5pPr marL="1554480" indent="0">
              <a:buNone/>
              <a:defRPr sz="85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3498703-FB10-052E-C1B5-11A19FFEDD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99" y="8589467"/>
            <a:ext cx="2045211" cy="750013"/>
          </a:xfrm>
          <a:prstGeom prst="rect">
            <a:avLst/>
          </a:prstGeom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255305A-7384-3D6A-3994-16F62E6440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36182" y="9147756"/>
            <a:ext cx="2550619" cy="37649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388620" indent="0">
              <a:buNone/>
              <a:defRPr/>
            </a:lvl2pPr>
            <a:lvl3pPr marL="777240" indent="0">
              <a:buNone/>
              <a:defRPr/>
            </a:lvl3pPr>
            <a:lvl4pPr marL="1165860" indent="0">
              <a:buNone/>
              <a:defRPr/>
            </a:lvl4pPr>
            <a:lvl5pPr marL="1554480" indent="0">
              <a:buNone/>
              <a:defRPr/>
            </a:lvl5pPr>
          </a:lstStyle>
          <a:p>
            <a:pPr lvl="0"/>
            <a:r>
              <a:rPr lang="en-US" dirty="0"/>
              <a:t>csmd.edu/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22DF50E-9B75-D55A-308A-B70C91052D03}"/>
              </a:ext>
            </a:extLst>
          </p:cNvPr>
          <p:cNvCxnSpPr>
            <a:cxnSpLocks/>
          </p:cNvCxnSpPr>
          <p:nvPr userDrawn="1"/>
        </p:nvCxnSpPr>
        <p:spPr>
          <a:xfrm>
            <a:off x="4263279" y="9258214"/>
            <a:ext cx="159918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D05F911-BF18-7E41-0C37-17074115EE11}"/>
              </a:ext>
            </a:extLst>
          </p:cNvPr>
          <p:cNvSpPr/>
          <p:nvPr userDrawn="1"/>
        </p:nvSpPr>
        <p:spPr>
          <a:xfrm>
            <a:off x="7078966" y="451038"/>
            <a:ext cx="238849" cy="25566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accent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0FEB827-11F2-3A73-02D7-CF71025B64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V="1">
            <a:off x="785599" y="1482513"/>
            <a:ext cx="4096644" cy="27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97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191B75F-AD68-4936-0D51-0367BE31C496}"/>
              </a:ext>
            </a:extLst>
          </p:cNvPr>
          <p:cNvSpPr/>
          <p:nvPr userDrawn="1"/>
        </p:nvSpPr>
        <p:spPr>
          <a:xfrm>
            <a:off x="457200" y="456788"/>
            <a:ext cx="6854300" cy="9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6542E30-CF28-61AA-4147-12550F8B0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3303900"/>
            <a:ext cx="3756659" cy="1050180"/>
          </a:xfrm>
        </p:spPr>
        <p:txBody>
          <a:bodyPr anchor="b"/>
          <a:lstStyle>
            <a:lvl1pPr marL="0" indent="0">
              <a:buNone/>
              <a:defRPr sz="2040" b="0">
                <a:solidFill>
                  <a:schemeClr val="accent1"/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31AEB00-AEAD-FA04-E006-0A7C0CD73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4381698"/>
            <a:ext cx="3756659" cy="4002150"/>
          </a:xfrm>
        </p:spPr>
        <p:txBody>
          <a:bodyPr/>
          <a:lstStyle>
            <a:lvl1pPr marL="0" indent="0">
              <a:buNone/>
              <a:defRPr sz="2040">
                <a:solidFill>
                  <a:schemeClr val="bg1"/>
                </a:solidFill>
              </a:defRPr>
            </a:lvl1pPr>
            <a:lvl2pPr marL="388620" indent="0">
              <a:buNone/>
              <a:defRPr sz="1700">
                <a:solidFill>
                  <a:schemeClr val="bg1"/>
                </a:solidFill>
              </a:defRPr>
            </a:lvl2pPr>
            <a:lvl3pPr marL="777240" indent="0">
              <a:buNone/>
              <a:defRPr sz="1530">
                <a:solidFill>
                  <a:schemeClr val="bg1"/>
                </a:solidFill>
              </a:defRPr>
            </a:lvl3pPr>
            <a:lvl4pPr marL="1165860" indent="0">
              <a:buNone/>
              <a:defRPr sz="1360">
                <a:solidFill>
                  <a:schemeClr val="bg1"/>
                </a:solidFill>
              </a:defRPr>
            </a:lvl4pPr>
            <a:lvl5pPr marL="1554480" indent="0">
              <a:buNone/>
              <a:defRPr sz="136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03463BC-FBBC-686F-07A9-059A01685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99" y="1674553"/>
            <a:ext cx="3748301" cy="13331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E7CE111-DE3D-7AC9-2260-E8B50CBD13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9107" y="980228"/>
            <a:ext cx="3744793" cy="398144"/>
          </a:xfrm>
        </p:spPr>
        <p:txBody>
          <a:bodyPr>
            <a:noAutofit/>
          </a:bodyPr>
          <a:lstStyle>
            <a:lvl1pPr marL="0" indent="0">
              <a:buNone/>
              <a:defRPr sz="1020" b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88620" indent="0">
              <a:buNone/>
              <a:defRPr sz="935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777240" indent="0">
              <a:buNone/>
              <a:defRPr sz="893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3pPr>
            <a:lvl4pPr marL="1165860" indent="0">
              <a:buNone/>
              <a:defRPr sz="85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4pPr>
            <a:lvl5pPr marL="1554480" indent="0">
              <a:buNone/>
              <a:defRPr sz="85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3498703-FB10-052E-C1B5-11A19FFEDD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99" y="8589467"/>
            <a:ext cx="2045211" cy="75001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D05F911-BF18-7E41-0C37-17074115EE11}"/>
              </a:ext>
            </a:extLst>
          </p:cNvPr>
          <p:cNvSpPr/>
          <p:nvPr userDrawn="1"/>
        </p:nvSpPr>
        <p:spPr>
          <a:xfrm rot="16200000">
            <a:off x="5679013" y="-473159"/>
            <a:ext cx="708292" cy="25566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67D90C20-8F1D-43B4-5B6B-2D8206DB10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54818" y="1179162"/>
            <a:ext cx="2526345" cy="2302678"/>
          </a:xfrm>
        </p:spPr>
        <p:txBody>
          <a:bodyPr>
            <a:normAutofit/>
          </a:bodyPr>
          <a:lstStyle>
            <a:lvl1pPr marL="0" indent="0">
              <a:buNone/>
              <a:defRPr sz="153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9C969F6B-BA52-8CB1-945A-D5354C0C73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54818" y="3481841"/>
            <a:ext cx="2526345" cy="2723992"/>
          </a:xfrm>
        </p:spPr>
        <p:txBody>
          <a:bodyPr>
            <a:normAutofit/>
          </a:bodyPr>
          <a:lstStyle>
            <a:lvl1pPr marL="0" indent="0">
              <a:buNone/>
              <a:defRPr sz="153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798FE67D-2C9F-32EC-67F0-02BF8D72634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54818" y="6205833"/>
            <a:ext cx="2526345" cy="2722880"/>
          </a:xfrm>
        </p:spPr>
        <p:txBody>
          <a:bodyPr>
            <a:normAutofit/>
          </a:bodyPr>
          <a:lstStyle>
            <a:lvl1pPr marL="0" indent="0">
              <a:buNone/>
              <a:defRPr sz="153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 descr="A black and green polka dot background&#10;&#10;Description automatically generated">
            <a:extLst>
              <a:ext uri="{FF2B5EF4-FFF2-40B4-BE49-F238E27FC236}">
                <a16:creationId xmlns:a16="http://schemas.microsoft.com/office/drawing/2014/main" id="{B7767CE6-A0E9-1B05-F556-2C5AB5ED2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37" r="15466" b="3343"/>
          <a:stretch/>
        </p:blipFill>
        <p:spPr>
          <a:xfrm>
            <a:off x="5470343" y="451036"/>
            <a:ext cx="1841157" cy="70829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49FFB1D-5927-ABAD-12AF-E5C6116F38EF}"/>
              </a:ext>
            </a:extLst>
          </p:cNvPr>
          <p:cNvSpPr/>
          <p:nvPr userDrawn="1"/>
        </p:nvSpPr>
        <p:spPr>
          <a:xfrm rot="16200000">
            <a:off x="5735062" y="7903658"/>
            <a:ext cx="708292" cy="2699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255305A-7384-3D6A-3994-16F62E6440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89280" y="9151235"/>
            <a:ext cx="2191883" cy="37649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388620" indent="0">
              <a:buNone/>
              <a:defRPr/>
            </a:lvl2pPr>
            <a:lvl3pPr marL="777240" indent="0">
              <a:buNone/>
              <a:defRPr/>
            </a:lvl3pPr>
            <a:lvl4pPr marL="1165860" indent="0">
              <a:buNone/>
              <a:defRPr/>
            </a:lvl4pPr>
            <a:lvl5pPr marL="1554480" indent="0">
              <a:buNone/>
              <a:defRPr/>
            </a:lvl5pPr>
          </a:lstStyle>
          <a:p>
            <a:pPr lvl="0"/>
            <a:r>
              <a:rPr lang="en-US" dirty="0"/>
              <a:t>csmd.edu/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22DF50E-9B75-D55A-308A-B70C91052D03}"/>
              </a:ext>
            </a:extLst>
          </p:cNvPr>
          <p:cNvCxnSpPr>
            <a:cxnSpLocks/>
          </p:cNvCxnSpPr>
          <p:nvPr userDrawn="1"/>
        </p:nvCxnSpPr>
        <p:spPr>
          <a:xfrm>
            <a:off x="4916377" y="9261693"/>
            <a:ext cx="15991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87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B2074C-4A9A-E1C0-DD7F-631657B83FAA}"/>
              </a:ext>
            </a:extLst>
          </p:cNvPr>
          <p:cNvSpPr/>
          <p:nvPr userDrawn="1"/>
        </p:nvSpPr>
        <p:spPr>
          <a:xfrm rot="5400000">
            <a:off x="-685800" y="160020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D66A97-6039-067D-CD73-4825BC1D6F3B}"/>
              </a:ext>
            </a:extLst>
          </p:cNvPr>
          <p:cNvSpPr/>
          <p:nvPr userDrawn="1"/>
        </p:nvSpPr>
        <p:spPr>
          <a:xfrm>
            <a:off x="457200" y="2324100"/>
            <a:ext cx="6858000" cy="7277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AC63BC-3A56-3119-112E-32B61DF9DB0F}"/>
              </a:ext>
            </a:extLst>
          </p:cNvPr>
          <p:cNvSpPr/>
          <p:nvPr userDrawn="1"/>
        </p:nvSpPr>
        <p:spPr>
          <a:xfrm>
            <a:off x="457200" y="535518"/>
            <a:ext cx="293370" cy="1788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E3E00-8AA3-852E-7ABA-7190BE1EE7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0130" y="2631020"/>
            <a:ext cx="5750635" cy="1944159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9EB4F9-4BC9-BA0D-4DFD-B7A28EEBA82B}"/>
              </a:ext>
            </a:extLst>
          </p:cNvPr>
          <p:cNvSpPr/>
          <p:nvPr userDrawn="1"/>
        </p:nvSpPr>
        <p:spPr>
          <a:xfrm>
            <a:off x="471170" y="2324099"/>
            <a:ext cx="293370" cy="72771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1A091EE-C59E-F253-E3FE-0D3FFAB9F7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130" y="4882099"/>
            <a:ext cx="5750635" cy="601123"/>
          </a:xfrm>
        </p:spPr>
        <p:txBody>
          <a:bodyPr>
            <a:normAutofit/>
          </a:bodyPr>
          <a:lstStyle>
            <a:lvl1pPr marL="0" indent="0">
              <a:buNone/>
              <a:defRPr sz="1530">
                <a:solidFill>
                  <a:schemeClr val="accent1"/>
                </a:solidFill>
              </a:defRPr>
            </a:lvl1pPr>
            <a:lvl2pPr marL="388620" indent="0">
              <a:buNone/>
              <a:defRPr/>
            </a:lvl2pPr>
            <a:lvl3pPr marL="777240" indent="0">
              <a:buNone/>
              <a:defRPr/>
            </a:lvl3pPr>
            <a:lvl4pPr marL="1165860" indent="0">
              <a:buNone/>
              <a:defRPr/>
            </a:lvl4pPr>
            <a:lvl5pPr marL="1554480" indent="0">
              <a:buNone/>
              <a:defRPr/>
            </a:lvl5pPr>
          </a:lstStyle>
          <a:p>
            <a:pPr lvl="0"/>
            <a:r>
              <a:rPr lang="en-US" dirty="0"/>
              <a:t>Click to edit the sub header</a:t>
            </a:r>
          </a:p>
        </p:txBody>
      </p:sp>
      <p:pic>
        <p:nvPicPr>
          <p:cNvPr id="11" name="Picture 10" descr="Green text on a black background&#10;&#10;Description automatically generated">
            <a:extLst>
              <a:ext uri="{FF2B5EF4-FFF2-40B4-BE49-F238E27FC236}">
                <a16:creationId xmlns:a16="http://schemas.microsoft.com/office/drawing/2014/main" id="{D27D539F-4EA8-6809-E852-ED7D250C60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95209"/>
            <a:ext cx="2393576" cy="877764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3457ADC-B7C4-A406-E987-9F67908BDC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4552" y="9000077"/>
            <a:ext cx="5750635" cy="601123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388620" indent="0">
              <a:buNone/>
              <a:defRPr/>
            </a:lvl2pPr>
            <a:lvl3pPr marL="777240" indent="0">
              <a:buNone/>
              <a:defRPr/>
            </a:lvl3pPr>
            <a:lvl4pPr marL="1165860" indent="0">
              <a:buNone/>
              <a:defRPr/>
            </a:lvl4pPr>
            <a:lvl5pPr marL="1554480" indent="0">
              <a:buNone/>
              <a:defRPr/>
            </a:lvl5pPr>
          </a:lstStyle>
          <a:p>
            <a:pPr lvl="0"/>
            <a:r>
              <a:rPr lang="en-US" dirty="0"/>
              <a:t>csmd.edu/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879875-2C4D-23BD-7313-42C419F51537}"/>
              </a:ext>
            </a:extLst>
          </p:cNvPr>
          <p:cNvCxnSpPr>
            <a:cxnSpLocks/>
          </p:cNvCxnSpPr>
          <p:nvPr userDrawn="1"/>
        </p:nvCxnSpPr>
        <p:spPr>
          <a:xfrm>
            <a:off x="991649" y="9110536"/>
            <a:ext cx="159918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93A610D-5793-0D5A-4043-05378EA66D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0130" y="5596748"/>
            <a:ext cx="5750635" cy="601123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388620" indent="0">
              <a:buNone/>
              <a:defRPr/>
            </a:lvl2pPr>
            <a:lvl3pPr marL="777240" indent="0">
              <a:buNone/>
              <a:defRPr/>
            </a:lvl3pPr>
            <a:lvl4pPr marL="1165860" indent="0">
              <a:buNone/>
              <a:defRPr/>
            </a:lvl4pPr>
            <a:lvl5pPr marL="1554480" indent="0">
              <a:buNone/>
              <a:defRPr/>
            </a:lvl5pPr>
          </a:lstStyle>
          <a:p>
            <a:pPr lvl="0"/>
            <a:r>
              <a:rPr lang="en-US" dirty="0"/>
              <a:t>Click to edit the main text</a:t>
            </a:r>
          </a:p>
        </p:txBody>
      </p:sp>
    </p:spTree>
    <p:extLst>
      <p:ext uri="{BB962C8B-B14F-4D97-AF65-F5344CB8AC3E}">
        <p14:creationId xmlns:p14="http://schemas.microsoft.com/office/powerpoint/2010/main" val="107765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B2074C-4A9A-E1C0-DD7F-631657B83FAA}"/>
              </a:ext>
            </a:extLst>
          </p:cNvPr>
          <p:cNvSpPr/>
          <p:nvPr userDrawn="1"/>
        </p:nvSpPr>
        <p:spPr>
          <a:xfrm rot="5400000">
            <a:off x="-685800" y="160020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D66A97-6039-067D-CD73-4825BC1D6F3B}"/>
              </a:ext>
            </a:extLst>
          </p:cNvPr>
          <p:cNvSpPr/>
          <p:nvPr userDrawn="1"/>
        </p:nvSpPr>
        <p:spPr>
          <a:xfrm>
            <a:off x="457200" y="457199"/>
            <a:ext cx="6858000" cy="72771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E3E00-8AA3-852E-7ABA-7190BE1EE7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0882" y="1254267"/>
            <a:ext cx="5750635" cy="144574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9EB4F9-4BC9-BA0D-4DFD-B7A28EEBA82B}"/>
              </a:ext>
            </a:extLst>
          </p:cNvPr>
          <p:cNvSpPr/>
          <p:nvPr userDrawn="1"/>
        </p:nvSpPr>
        <p:spPr>
          <a:xfrm>
            <a:off x="455294" y="457199"/>
            <a:ext cx="293370" cy="72771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een and yellow logo with a tower&#10;&#10;Description automatically generated">
            <a:extLst>
              <a:ext uri="{FF2B5EF4-FFF2-40B4-BE49-F238E27FC236}">
                <a16:creationId xmlns:a16="http://schemas.microsoft.com/office/drawing/2014/main" id="{A4408D77-EBCB-35D0-B1D8-005B13532E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47" y="7963101"/>
            <a:ext cx="1573306" cy="15597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AC63BC-3A56-3119-112E-32B61DF9DB0F}"/>
              </a:ext>
            </a:extLst>
          </p:cNvPr>
          <p:cNvSpPr/>
          <p:nvPr userDrawn="1"/>
        </p:nvSpPr>
        <p:spPr>
          <a:xfrm>
            <a:off x="455294" y="7734300"/>
            <a:ext cx="293370" cy="1866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B7D64FAD-1E6C-236E-F30A-FA4C7644A8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77084" y="7125424"/>
            <a:ext cx="5750635" cy="601123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388620" indent="0">
              <a:buNone/>
              <a:defRPr/>
            </a:lvl2pPr>
            <a:lvl3pPr marL="777240" indent="0">
              <a:buNone/>
              <a:defRPr/>
            </a:lvl3pPr>
            <a:lvl4pPr marL="1165860" indent="0">
              <a:buNone/>
              <a:defRPr/>
            </a:lvl4pPr>
            <a:lvl5pPr marL="1554480" indent="0">
              <a:buNone/>
              <a:defRPr/>
            </a:lvl5pPr>
          </a:lstStyle>
          <a:p>
            <a:pPr lvl="0"/>
            <a:r>
              <a:rPr lang="en-US" dirty="0"/>
              <a:t>csmd.edu/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43D9660-4570-7172-F2EE-9F34AB58C896}"/>
              </a:ext>
            </a:extLst>
          </p:cNvPr>
          <p:cNvCxnSpPr>
            <a:cxnSpLocks/>
          </p:cNvCxnSpPr>
          <p:nvPr userDrawn="1"/>
        </p:nvCxnSpPr>
        <p:spPr>
          <a:xfrm>
            <a:off x="1104181" y="7235883"/>
            <a:ext cx="159918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D4F294C-7A4A-CBD1-5EF7-451B0C7A2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7430" y="2763713"/>
            <a:ext cx="2996868" cy="1050180"/>
          </a:xfrm>
        </p:spPr>
        <p:txBody>
          <a:bodyPr anchor="b"/>
          <a:lstStyle>
            <a:lvl1pPr marL="0" indent="0">
              <a:buNone/>
              <a:defRPr sz="2040" b="0">
                <a:solidFill>
                  <a:schemeClr val="accent1"/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1BD07B96-2C4F-915C-63B1-D7E3EF5DE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7430" y="3877596"/>
            <a:ext cx="2996868" cy="3240075"/>
          </a:xfrm>
        </p:spPr>
        <p:txBody>
          <a:bodyPr/>
          <a:lstStyle>
            <a:lvl1pPr marL="0" indent="0">
              <a:buNone/>
              <a:defRPr sz="2040">
                <a:solidFill>
                  <a:schemeClr val="bg1"/>
                </a:solidFill>
              </a:defRPr>
            </a:lvl1pPr>
            <a:lvl2pPr marL="388620" indent="0">
              <a:buNone/>
              <a:defRPr sz="1700">
                <a:solidFill>
                  <a:schemeClr val="bg1"/>
                </a:solidFill>
              </a:defRPr>
            </a:lvl2pPr>
            <a:lvl3pPr marL="777240" indent="0">
              <a:buNone/>
              <a:defRPr sz="1530">
                <a:solidFill>
                  <a:schemeClr val="bg1"/>
                </a:solidFill>
              </a:defRPr>
            </a:lvl3pPr>
            <a:lvl4pPr marL="1165860" indent="0">
              <a:buNone/>
              <a:defRPr sz="1360">
                <a:solidFill>
                  <a:schemeClr val="bg1"/>
                </a:solidFill>
              </a:defRPr>
            </a:lvl4pPr>
            <a:lvl5pPr marL="1554480" indent="0">
              <a:buNone/>
              <a:defRPr sz="136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2B11481-B803-67A8-0300-D9F792C95B3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141072" y="2763713"/>
            <a:ext cx="2996868" cy="1050180"/>
          </a:xfrm>
        </p:spPr>
        <p:txBody>
          <a:bodyPr anchor="b"/>
          <a:lstStyle>
            <a:lvl1pPr marL="0" indent="0">
              <a:buNone/>
              <a:defRPr sz="2040" b="0">
                <a:solidFill>
                  <a:schemeClr val="accent1"/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BEB4AB3C-2C81-9B6C-A5E8-576CA31F7BA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41072" y="3877596"/>
            <a:ext cx="2996868" cy="3240075"/>
          </a:xfrm>
        </p:spPr>
        <p:txBody>
          <a:bodyPr/>
          <a:lstStyle>
            <a:lvl1pPr marL="0" indent="0">
              <a:buNone/>
              <a:defRPr sz="2040">
                <a:solidFill>
                  <a:schemeClr val="bg1"/>
                </a:solidFill>
              </a:defRPr>
            </a:lvl1pPr>
            <a:lvl2pPr marL="388620" indent="0">
              <a:buNone/>
              <a:defRPr sz="1700">
                <a:solidFill>
                  <a:schemeClr val="bg1"/>
                </a:solidFill>
              </a:defRPr>
            </a:lvl2pPr>
            <a:lvl3pPr marL="777240" indent="0">
              <a:buNone/>
              <a:defRPr sz="1530">
                <a:solidFill>
                  <a:schemeClr val="bg1"/>
                </a:solidFill>
              </a:defRPr>
            </a:lvl3pPr>
            <a:lvl4pPr marL="1165860" indent="0">
              <a:buNone/>
              <a:defRPr sz="1360">
                <a:solidFill>
                  <a:schemeClr val="bg1"/>
                </a:solidFill>
              </a:defRPr>
            </a:lvl4pPr>
            <a:lvl5pPr marL="1554480" indent="0">
              <a:buNone/>
              <a:defRPr sz="136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723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49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930" y="2677584"/>
            <a:ext cx="660654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5A1B3C-7668-2D62-857F-3676EF579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57671" y="9322650"/>
            <a:ext cx="2867748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rgbClr val="B5B1AC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2E49EF-FD6A-45B7-3E15-01911EF54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53949" y="9322650"/>
            <a:ext cx="48410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rgbClr val="B5B1AC"/>
                </a:solidFill>
                <a:latin typeface=""/>
              </a:defRPr>
            </a:lvl1pPr>
          </a:lstStyle>
          <a:p>
            <a:fld id="{767BCDB6-B7B2-47BD-B1F1-CC7BD21F23E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5787274E-F510-34F8-A9E3-F98C91CAB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535520"/>
            <a:ext cx="660654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32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19" r:id="rId3"/>
    <p:sldLayoutId id="2147483720" r:id="rId4"/>
    <p:sldLayoutId id="2147483721" r:id="rId5"/>
    <p:sldLayoutId id="2147483724" r:id="rId6"/>
    <p:sldLayoutId id="2147483725" r:id="rId7"/>
    <p:sldLayoutId id="2147483726" r:id="rId8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accent3"/>
          </a:solidFill>
          <a:latin typeface="Poppins" pitchFamily="2" charset="77"/>
          <a:ea typeface="+mn-ea"/>
          <a:cs typeface="Poppins" pitchFamily="2" charset="77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accent3"/>
          </a:solidFill>
          <a:latin typeface="Poppins" pitchFamily="2" charset="77"/>
          <a:ea typeface="+mn-ea"/>
          <a:cs typeface="Poppins" pitchFamily="2" charset="77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accent3"/>
          </a:solidFill>
          <a:latin typeface="Poppins" pitchFamily="2" charset="77"/>
          <a:ea typeface="+mn-ea"/>
          <a:cs typeface="Poppins" pitchFamily="2" charset="77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accent3"/>
          </a:solidFill>
          <a:latin typeface="Poppins" pitchFamily="2" charset="77"/>
          <a:ea typeface="+mn-ea"/>
          <a:cs typeface="Poppins" pitchFamily="2" charset="77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accent3"/>
          </a:solidFill>
          <a:latin typeface="Poppins" pitchFamily="2" charset="77"/>
          <a:ea typeface="+mn-ea"/>
          <a:cs typeface="Poppins" pitchFamily="2" charset="77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7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9C40-2AE6-3688-E6CD-8C2436382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AB3B7-6244-0BA4-76F4-C0F62A7DC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AECB0-E5BF-236B-89FF-3BCF2E06AF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6348E7-AC9D-20E3-5AAA-DA1FAACF2C5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46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204E2-0C81-E606-0CA4-CED8E960E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8360C-A284-FE4B-BDC8-5E470790E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23675-B96D-5737-4187-814862EDF5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06A465F-DEE0-195D-C006-BDB9CB3091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4BA3F74-F748-AB9E-D6F1-35CAEAFD01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33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A018C8-C383-6F90-B892-28DB421D6A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E5CFB-A75E-A268-1BED-3BDFC7A567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F5304-ED23-5012-73A2-774EAC4714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899C24-0D42-383C-EB73-B026326D8C9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6FCC4E-FD27-6EEF-D251-51C0F113A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9C1B99-281E-642B-5578-DB2111585D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8A0A1D-79FA-31FC-8D02-52E730EAB0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26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17BF7D-905E-414F-F861-D26B4E76D0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BDA14-9CC4-175D-5D1B-02BB8FF6ED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B4A042-E52D-5C91-1EC9-1D040166F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D5D860-DF6D-A3AF-3BCA-B773303396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9FACACF-4078-B8DE-F3C9-6DA7DC5BDC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DF3C8CC-40FC-B0A1-ECB9-1101250AC00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2E013B9-D9E3-1546-704F-905E39CCFD3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7A2B4E-5D74-0A56-634B-2274C92153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0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353A4-6C36-6959-3449-5E14D0DE5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4791C-AFB2-F375-10CB-660AD1AD5A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9A1FD-DF83-6B38-6F68-669AB71413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553DFE-1A95-56DA-3BD9-BC23AEC492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77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EEB3C-14ED-49DD-FE99-EC45C7278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ED98D-C850-362B-346B-1006B0AE2B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5908A-7956-2AE8-C120-AA7689221C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7A3B62-164C-8D92-D70D-3D31B231A0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1B896F-F905-FED5-E8DF-B7FA19CD583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B859EE-B455-8D6F-3A14-FAB37C32CBA7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67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D6683-8962-55A9-8172-D23BC5775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D0F9C1-AC93-FEF6-9388-F051EB33F9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4E2D70-CA17-A7DB-95C2-F45B9F3D07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5C1E0-4475-CDD2-BBEF-3EA1A5F74D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76D87DB-4E6F-1E86-7B92-9AE07BB4D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A879D5-ACD9-17D7-1EAA-2099DA70A8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72A3305-EA0B-E7DD-0529-0BBA573ECC0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FFC1AB-300A-8A16-DE05-F0DE5361077D}"/>
              </a:ext>
            </a:extLst>
          </p:cNvPr>
          <p:cNvSpPr/>
          <p:nvPr/>
        </p:nvSpPr>
        <p:spPr>
          <a:xfrm>
            <a:off x="-3675822" y="1245704"/>
            <a:ext cx="1828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12839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A12E96-CE73-1284-43F3-4C6C1EE7E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570F24-BDA9-2FFD-46E0-EFCC02FA68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9BC74B-ADD9-A3D9-B370-1D34CCFB9B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816ABD-EBC9-E4E9-5A15-83D0D9077F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D61962-9337-41F8-D717-C3F27D8EBAC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7046C87-4A67-BB08-CF4B-88BA2A620AD9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17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1">
            <a:extLst>
              <a:ext uri="{FF2B5EF4-FFF2-40B4-BE49-F238E27FC236}">
                <a16:creationId xmlns:a16="http://schemas.microsoft.com/office/drawing/2014/main" id="{18173739-A3DC-DC4D-B28E-F530D0E9EAF0}"/>
              </a:ext>
            </a:extLst>
          </p:cNvPr>
          <p:cNvSpPr txBox="1">
            <a:spLocks/>
          </p:cNvSpPr>
          <p:nvPr/>
        </p:nvSpPr>
        <p:spPr>
          <a:xfrm>
            <a:off x="808991" y="464152"/>
            <a:ext cx="7526020" cy="432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>
                <a:latin typeface="Georgia Pro" panose="02040502050405020303" pitchFamily="18" charset="0"/>
              </a:rPr>
              <a:t>Building Blocks </a:t>
            </a:r>
            <a:r>
              <a:rPr lang="en-US" sz="1800" b="1">
                <a:solidFill>
                  <a:schemeClr val="accent1"/>
                </a:solidFill>
                <a:latin typeface="Georgia Pro" panose="02040502050405020303" pitchFamily="18" charset="0"/>
              </a:rPr>
              <a:t>|</a:t>
            </a:r>
            <a:r>
              <a:rPr lang="en-US" sz="1800"/>
              <a:t> </a:t>
            </a:r>
            <a:r>
              <a:rPr lang="en-US" sz="1800">
                <a:latin typeface="Georgia Pro" panose="02040502050405020303" pitchFamily="18" charset="0"/>
              </a:rPr>
              <a:t>Hand Drawn Elements</a:t>
            </a:r>
          </a:p>
        </p:txBody>
      </p:sp>
      <p:pic>
        <p:nvPicPr>
          <p:cNvPr id="66" name="Picture 65" descr="A green arrow pointing to a black background&#10;&#10;Description automatically generated">
            <a:extLst>
              <a:ext uri="{FF2B5EF4-FFF2-40B4-BE49-F238E27FC236}">
                <a16:creationId xmlns:a16="http://schemas.microsoft.com/office/drawing/2014/main" id="{E00F0AF8-69A5-16B7-49A8-9CFCF68BF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5" y="1079255"/>
            <a:ext cx="1342601" cy="1342601"/>
          </a:xfrm>
          <a:prstGeom prst="rect">
            <a:avLst/>
          </a:prstGeom>
        </p:spPr>
      </p:pic>
      <p:pic>
        <p:nvPicPr>
          <p:cNvPr id="68" name="Picture 67" descr="A yellow arrow pointing to a black background&#10;&#10;Description automatically generated">
            <a:extLst>
              <a:ext uri="{FF2B5EF4-FFF2-40B4-BE49-F238E27FC236}">
                <a16:creationId xmlns:a16="http://schemas.microsoft.com/office/drawing/2014/main" id="{E6735085-68CD-3725-3B9F-A4DDC4930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75" y="1067148"/>
            <a:ext cx="1342601" cy="1342601"/>
          </a:xfrm>
          <a:prstGeom prst="rect">
            <a:avLst/>
          </a:prstGeom>
        </p:spPr>
      </p:pic>
      <p:pic>
        <p:nvPicPr>
          <p:cNvPr id="70" name="Picture 69" descr="A green arrow pointing up&#10;&#10;Description automatically generated">
            <a:extLst>
              <a:ext uri="{FF2B5EF4-FFF2-40B4-BE49-F238E27FC236}">
                <a16:creationId xmlns:a16="http://schemas.microsoft.com/office/drawing/2014/main" id="{3C65A58E-97EE-2169-9A1D-AFD8C3CAD4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27" y="883300"/>
            <a:ext cx="1462796" cy="1462796"/>
          </a:xfrm>
          <a:prstGeom prst="rect">
            <a:avLst/>
          </a:prstGeom>
        </p:spPr>
      </p:pic>
      <p:pic>
        <p:nvPicPr>
          <p:cNvPr id="72" name="Picture 71" descr="A yellow arrow pointing up&#10;&#10;Description automatically generated">
            <a:extLst>
              <a:ext uri="{FF2B5EF4-FFF2-40B4-BE49-F238E27FC236}">
                <a16:creationId xmlns:a16="http://schemas.microsoft.com/office/drawing/2014/main" id="{F29B69EE-A14E-1D36-8D39-B963581CC4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890" y="807162"/>
            <a:ext cx="1462796" cy="1462796"/>
          </a:xfrm>
          <a:prstGeom prst="rect">
            <a:avLst/>
          </a:prstGeom>
        </p:spPr>
      </p:pic>
      <p:pic>
        <p:nvPicPr>
          <p:cNvPr id="74" name="Picture 73" descr="A green arrow pointing down&#10;&#10;Description automatically generated">
            <a:extLst>
              <a:ext uri="{FF2B5EF4-FFF2-40B4-BE49-F238E27FC236}">
                <a16:creationId xmlns:a16="http://schemas.microsoft.com/office/drawing/2014/main" id="{FF70F07E-C3C0-B4A0-9687-4C4922FEB0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48" y="7657857"/>
            <a:ext cx="1677423" cy="1677423"/>
          </a:xfrm>
          <a:prstGeom prst="rect">
            <a:avLst/>
          </a:prstGeom>
        </p:spPr>
      </p:pic>
      <p:pic>
        <p:nvPicPr>
          <p:cNvPr id="76" name="Picture 75" descr="A yellow arrow pointing down&#10;&#10;Description automatically generated">
            <a:extLst>
              <a:ext uri="{FF2B5EF4-FFF2-40B4-BE49-F238E27FC236}">
                <a16:creationId xmlns:a16="http://schemas.microsoft.com/office/drawing/2014/main" id="{86C95A02-8002-15AF-AFFA-D9CC1977E7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5" y="7700483"/>
            <a:ext cx="1677423" cy="1677423"/>
          </a:xfrm>
          <a:prstGeom prst="rect">
            <a:avLst/>
          </a:prstGeom>
        </p:spPr>
      </p:pic>
      <p:pic>
        <p:nvPicPr>
          <p:cNvPr id="78" name="Picture 77" descr="A green outline of a speech bubble&#10;&#10;Description automatically generated">
            <a:extLst>
              <a:ext uri="{FF2B5EF4-FFF2-40B4-BE49-F238E27FC236}">
                <a16:creationId xmlns:a16="http://schemas.microsoft.com/office/drawing/2014/main" id="{36B651D7-40AD-9DFA-DC5C-7341D30586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913" y="4045874"/>
            <a:ext cx="1993629" cy="1993629"/>
          </a:xfrm>
          <a:prstGeom prst="rect">
            <a:avLst/>
          </a:prstGeom>
        </p:spPr>
      </p:pic>
      <p:pic>
        <p:nvPicPr>
          <p:cNvPr id="80" name="Picture 79" descr="A yellow outline of a speech bubble&#10;&#10;Description automatically generated">
            <a:extLst>
              <a:ext uri="{FF2B5EF4-FFF2-40B4-BE49-F238E27FC236}">
                <a16:creationId xmlns:a16="http://schemas.microsoft.com/office/drawing/2014/main" id="{E5920075-674C-DAE8-567B-0DC77EC4C9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165" y="2357917"/>
            <a:ext cx="1993629" cy="1993629"/>
          </a:xfrm>
          <a:prstGeom prst="rect">
            <a:avLst/>
          </a:prstGeom>
        </p:spPr>
      </p:pic>
      <p:pic>
        <p:nvPicPr>
          <p:cNvPr id="82" name="Picture 81" descr="A green exclamation mark&#10;&#10;Description automatically generated">
            <a:extLst>
              <a:ext uri="{FF2B5EF4-FFF2-40B4-BE49-F238E27FC236}">
                <a16:creationId xmlns:a16="http://schemas.microsoft.com/office/drawing/2014/main" id="{0EEEC811-E64E-0672-FB72-1965B2762F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14" y="5435075"/>
            <a:ext cx="957331" cy="957331"/>
          </a:xfrm>
          <a:prstGeom prst="rect">
            <a:avLst/>
          </a:prstGeom>
        </p:spPr>
      </p:pic>
      <p:pic>
        <p:nvPicPr>
          <p:cNvPr id="84" name="Picture 83" descr="A yellow exclamation mark on a black background&#10;&#10;Description automatically generated">
            <a:extLst>
              <a:ext uri="{FF2B5EF4-FFF2-40B4-BE49-F238E27FC236}">
                <a16:creationId xmlns:a16="http://schemas.microsoft.com/office/drawing/2014/main" id="{D73333EF-1BB4-AC05-9A60-5B82703F56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49" y="5411432"/>
            <a:ext cx="957331" cy="957331"/>
          </a:xfrm>
          <a:prstGeom prst="rect">
            <a:avLst/>
          </a:prstGeom>
        </p:spPr>
      </p:pic>
      <p:pic>
        <p:nvPicPr>
          <p:cNvPr id="86" name="Picture 85" descr="A green quote marks on a black background&#10;&#10;Description automatically generated">
            <a:extLst>
              <a:ext uri="{FF2B5EF4-FFF2-40B4-BE49-F238E27FC236}">
                <a16:creationId xmlns:a16="http://schemas.microsoft.com/office/drawing/2014/main" id="{6EA23091-4ACA-A921-4534-4E40A92971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213" y="2245725"/>
            <a:ext cx="1313570" cy="1313570"/>
          </a:xfrm>
          <a:prstGeom prst="rect">
            <a:avLst/>
          </a:prstGeom>
        </p:spPr>
      </p:pic>
      <p:pic>
        <p:nvPicPr>
          <p:cNvPr id="88" name="Picture 87" descr="A yellow quote marks on a black background&#10;&#10;Description automatically generated">
            <a:extLst>
              <a:ext uri="{FF2B5EF4-FFF2-40B4-BE49-F238E27FC236}">
                <a16:creationId xmlns:a16="http://schemas.microsoft.com/office/drawing/2014/main" id="{110134E2-FEBC-5224-28CF-E4C8A2CB725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961" y="3536578"/>
            <a:ext cx="1313570" cy="1313570"/>
          </a:xfrm>
          <a:prstGeom prst="rect">
            <a:avLst/>
          </a:prstGeom>
        </p:spPr>
      </p:pic>
      <p:pic>
        <p:nvPicPr>
          <p:cNvPr id="90" name="Picture 89" descr="A green line on a black background&#10;&#10;Description automatically generated">
            <a:extLst>
              <a:ext uri="{FF2B5EF4-FFF2-40B4-BE49-F238E27FC236}">
                <a16:creationId xmlns:a16="http://schemas.microsoft.com/office/drawing/2014/main" id="{E1629035-BF04-0852-0418-C128B7ED4E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16" y="4671590"/>
            <a:ext cx="2848962" cy="1068361"/>
          </a:xfrm>
          <a:prstGeom prst="rect">
            <a:avLst/>
          </a:prstGeom>
        </p:spPr>
      </p:pic>
      <p:pic>
        <p:nvPicPr>
          <p:cNvPr id="92" name="Picture 91" descr="A yellow line on a black background&#10;&#10;Description automatically generated">
            <a:extLst>
              <a:ext uri="{FF2B5EF4-FFF2-40B4-BE49-F238E27FC236}">
                <a16:creationId xmlns:a16="http://schemas.microsoft.com/office/drawing/2014/main" id="{BF707985-2E37-74F2-5857-AC44BCEDC1D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07" y="4231366"/>
            <a:ext cx="2848962" cy="1068361"/>
          </a:xfrm>
          <a:prstGeom prst="rect">
            <a:avLst/>
          </a:prstGeom>
        </p:spPr>
      </p:pic>
      <p:pic>
        <p:nvPicPr>
          <p:cNvPr id="94" name="Picture 93" descr="A green line on a black background&#10;&#10;Description automatically generated">
            <a:extLst>
              <a:ext uri="{FF2B5EF4-FFF2-40B4-BE49-F238E27FC236}">
                <a16:creationId xmlns:a16="http://schemas.microsoft.com/office/drawing/2014/main" id="{93B2FEE7-2B10-0250-D987-FDF541CB253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18" y="6017671"/>
            <a:ext cx="2848962" cy="1068361"/>
          </a:xfrm>
          <a:prstGeom prst="rect">
            <a:avLst/>
          </a:prstGeom>
        </p:spPr>
      </p:pic>
      <p:pic>
        <p:nvPicPr>
          <p:cNvPr id="96" name="Picture 95" descr="A yellow line on a black background&#10;&#10;Description automatically generated">
            <a:extLst>
              <a:ext uri="{FF2B5EF4-FFF2-40B4-BE49-F238E27FC236}">
                <a16:creationId xmlns:a16="http://schemas.microsoft.com/office/drawing/2014/main" id="{54553AB6-12CE-2669-DB36-8D91E01BEF9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9" y="6514206"/>
            <a:ext cx="2848962" cy="1068361"/>
          </a:xfrm>
          <a:prstGeom prst="rect">
            <a:avLst/>
          </a:prstGeom>
        </p:spPr>
      </p:pic>
      <p:pic>
        <p:nvPicPr>
          <p:cNvPr id="98" name="Picture 97" descr="A green lines on a black background&#10;&#10;Description automatically generated">
            <a:extLst>
              <a:ext uri="{FF2B5EF4-FFF2-40B4-BE49-F238E27FC236}">
                <a16:creationId xmlns:a16="http://schemas.microsoft.com/office/drawing/2014/main" id="{5A97BCB2-69D6-74B5-56C7-2D83F77DFEF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57" y="7700483"/>
            <a:ext cx="1279663" cy="1279663"/>
          </a:xfrm>
          <a:prstGeom prst="rect">
            <a:avLst/>
          </a:prstGeom>
        </p:spPr>
      </p:pic>
      <p:pic>
        <p:nvPicPr>
          <p:cNvPr id="100" name="Picture 99" descr="A yellow lines on a black background&#10;&#10;Description automatically generated">
            <a:extLst>
              <a:ext uri="{FF2B5EF4-FFF2-40B4-BE49-F238E27FC236}">
                <a16:creationId xmlns:a16="http://schemas.microsoft.com/office/drawing/2014/main" id="{2248B54F-E236-F016-666E-D8809B47731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794" y="7995617"/>
            <a:ext cx="1279663" cy="1279663"/>
          </a:xfrm>
          <a:prstGeom prst="rect">
            <a:avLst/>
          </a:prstGeom>
        </p:spPr>
      </p:pic>
      <p:pic>
        <p:nvPicPr>
          <p:cNvPr id="102" name="Picture 101" descr="A green arrow pointing to a black background&#10;&#10;Description automatically generated">
            <a:extLst>
              <a:ext uri="{FF2B5EF4-FFF2-40B4-BE49-F238E27FC236}">
                <a16:creationId xmlns:a16="http://schemas.microsoft.com/office/drawing/2014/main" id="{2CBA65A4-EF66-F366-DBEE-6A49FF1AC54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90" y="2759888"/>
            <a:ext cx="1303522" cy="1303522"/>
          </a:xfrm>
          <a:prstGeom prst="rect">
            <a:avLst/>
          </a:prstGeom>
        </p:spPr>
      </p:pic>
      <p:pic>
        <p:nvPicPr>
          <p:cNvPr id="104" name="Picture 103" descr="A yellow arrow pointing to a black background&#10;&#10;Description automatically generated">
            <a:extLst>
              <a:ext uri="{FF2B5EF4-FFF2-40B4-BE49-F238E27FC236}">
                <a16:creationId xmlns:a16="http://schemas.microsoft.com/office/drawing/2014/main" id="{227B4158-E3EC-4D61-5B76-335459FD450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99" y="2714052"/>
            <a:ext cx="1342601" cy="134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83257"/>
      </p:ext>
    </p:extLst>
  </p:cSld>
  <p:clrMapOvr>
    <a:masterClrMapping/>
  </p:clrMapOvr>
</p:sld>
</file>

<file path=ppt/theme/theme1.xml><?xml version="1.0" encoding="utf-8"?>
<a:theme xmlns:a="http://schemas.openxmlformats.org/drawingml/2006/main" name="CSM_Convocation2024Presentation_NEW">
  <a:themeElements>
    <a:clrScheme name="CSM Palette">
      <a:dk1>
        <a:srgbClr val="000000"/>
      </a:dk1>
      <a:lt1>
        <a:srgbClr val="FFFFFF"/>
      </a:lt1>
      <a:dk2>
        <a:srgbClr val="07542E"/>
      </a:dk2>
      <a:lt2>
        <a:srgbClr val="E8E8E8"/>
      </a:lt2>
      <a:accent1>
        <a:srgbClr val="FCBE01"/>
      </a:accent1>
      <a:accent2>
        <a:srgbClr val="3D7F58"/>
      </a:accent2>
      <a:accent3>
        <a:srgbClr val="023219"/>
      </a:accent3>
      <a:accent4>
        <a:srgbClr val="DE5B05"/>
      </a:accent4>
      <a:accent5>
        <a:srgbClr val="94461C"/>
      </a:accent5>
      <a:accent6>
        <a:srgbClr val="02367C"/>
      </a:accent6>
      <a:hlink>
        <a:srgbClr val="3D7F58"/>
      </a:hlink>
      <a:folHlink>
        <a:srgbClr val="023219"/>
      </a:folHlink>
    </a:clrScheme>
    <a:fontScheme name="CSM">
      <a:majorFont>
        <a:latin typeface="Georgia Pro Semibold"/>
        <a:ea typeface=""/>
        <a:cs typeface=""/>
      </a:majorFont>
      <a:minorFont>
        <a:latin typeface="Poppi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6</Words>
  <Application>Microsoft Office PowerPoint</Application>
  <PresentationFormat>Custom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Georgia Pro</vt:lpstr>
      <vt:lpstr>Georgia Pro Semibold</vt:lpstr>
      <vt:lpstr>Poppins</vt:lpstr>
      <vt:lpstr>CSM_Convocation2024Presentation_NEW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College of Southern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Fuese</dc:creator>
  <cp:lastModifiedBy>Katherine Fuese</cp:lastModifiedBy>
  <cp:revision>6</cp:revision>
  <dcterms:created xsi:type="dcterms:W3CDTF">2024-08-20T15:02:45Z</dcterms:created>
  <dcterms:modified xsi:type="dcterms:W3CDTF">2024-08-29T21:33:49Z</dcterms:modified>
</cp:coreProperties>
</file>