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82" r:id="rId2"/>
  </p:sldMasterIdLst>
  <p:notesMasterIdLst>
    <p:notesMasterId r:id="rId7"/>
  </p:notesMasterIdLst>
  <p:handoutMasterIdLst>
    <p:handoutMasterId r:id="rId8"/>
  </p:handoutMasterIdLst>
  <p:sldIdLst>
    <p:sldId id="256" r:id="rId3"/>
    <p:sldId id="259" r:id="rId4"/>
    <p:sldId id="257" r:id="rId5"/>
    <p:sldId id="258" r:id="rId6"/>
  </p:sldIdLst>
  <p:sldSz cx="12192000" cy="6858000"/>
  <p:notesSz cx="6997700" cy="92837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ranklin Gothic Book" panose="020B0503020102020204" pitchFamily="34" charset="0"/>
      <p:regular r:id="rId13"/>
      <p:italic r:id="rId14"/>
    </p:embeddedFont>
    <p:embeddedFont>
      <p:font typeface="Franklin Gothic Demi" panose="020B0603020102020204" pitchFamily="34" charset="0"/>
      <p:regular r:id="rId15"/>
      <p:bold r:id="rId16"/>
      <p:italic r:id="rId17"/>
      <p:boldItalic r:id="rId18"/>
    </p:embeddedFont>
    <p:embeddedFont>
      <p:font typeface="Franklin Gothic Medium" panose="020B060302010202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C44F32-0B9C-49D6-B1CD-FAE97115B586}">
          <p14:sldIdLst>
            <p14:sldId id="256"/>
            <p14:sldId id="259"/>
          </p14:sldIdLst>
        </p14:section>
        <p14:section name="Untitled Section" id="{607DFAEF-F4A8-4CEB-83FD-2AF65AC2D27E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3" autoAdjust="0"/>
    <p:restoredTop sz="94660"/>
  </p:normalViewPr>
  <p:slideViewPr>
    <p:cSldViewPr>
      <p:cViewPr varScale="1">
        <p:scale>
          <a:sx n="107" d="100"/>
          <a:sy n="107" d="100"/>
        </p:scale>
        <p:origin x="656" y="176"/>
      </p:cViewPr>
      <p:guideLst>
        <p:guide orient="horz" pos="2160"/>
        <p:guide pos="38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3739F75B-3842-4986-B379-A25F65D2E2D9}" type="datetimeFigureOut">
              <a:rPr lang="en-US" smtClean="0"/>
              <a:pPr/>
              <a:t>2/3/23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75F11ED1-D598-4A47-B7BF-1BC22F958D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866387FC-CCBE-45D6-8023-B2729909DF51}" type="datetimeFigureOut">
              <a:rPr lang="en-US" smtClean="0"/>
              <a:pPr/>
              <a:t>2/3/23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BE1686F5-D9B0-4B87-9E68-28AD15F2A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2/3/23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2/3/23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1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2/3/23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2/3/23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23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24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62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05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25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24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99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8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39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7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380" y="2895600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380" y="2895600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6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7150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E4926-3EC4-4E2B-A13F-229D3E3FBECD}"/>
              </a:ext>
            </a:extLst>
          </p:cNvPr>
          <p:cNvSpPr txBox="1"/>
          <p:nvPr/>
        </p:nvSpPr>
        <p:spPr>
          <a:xfrm>
            <a:off x="7620000" y="533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8859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38200" y="381001"/>
            <a:ext cx="10515600" cy="15001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2438400"/>
            <a:ext cx="5257800" cy="2971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677E32-8F54-4763-8B2A-76557DED305C}"/>
              </a:ext>
            </a:extLst>
          </p:cNvPr>
          <p:cNvSpPr txBox="1">
            <a:spLocks/>
          </p:cNvSpPr>
          <p:nvPr/>
        </p:nvSpPr>
        <p:spPr>
          <a:xfrm>
            <a:off x="6781800" y="2442210"/>
            <a:ext cx="5257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8D3C56-64F0-42D4-BE07-1067F3E8498E}"/>
              </a:ext>
            </a:extLst>
          </p:cNvPr>
          <p:cNvCxnSpPr>
            <a:cxnSpLocks/>
          </p:cNvCxnSpPr>
          <p:nvPr/>
        </p:nvCxnSpPr>
        <p:spPr>
          <a:xfrm>
            <a:off x="5791200" y="2590800"/>
            <a:ext cx="0" cy="34251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95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89960CF-9239-4220-9465-12A4532FCB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Macintosh PowerPoint</Application>
  <PresentationFormat>Widescreen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Franklin Gothic Demi</vt:lpstr>
      <vt:lpstr>Arial</vt:lpstr>
      <vt:lpstr>Franklin Gothic Medium</vt:lpstr>
      <vt:lpstr>Franklin Gothic Book</vt:lpstr>
      <vt:lpstr>Calibri</vt:lpstr>
      <vt:lpstr>Office Theme</vt:lpstr>
      <vt:lpstr>Title</vt:lpstr>
      <vt:lpstr>Title</vt:lpstr>
      <vt:lpstr>Title</vt:lpstr>
      <vt:lpstr>Title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2015-06-15T18:27:30Z</dcterms:created>
  <dcterms:modified xsi:type="dcterms:W3CDTF">2023-02-03T17:03:39Z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TC100902499990</vt:lpwstr>
  </property>
</Properties>
</file>